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1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4630400" cy="8229600"/>
  <p:notesSz cx="8229600" cy="14630400"/>
  <p:embeddedFontLst>
    <p:embeddedFont>
      <p:font typeface="Kanit" pitchFamily="34" charset="0"/>
      <p:bold r:id="rId21"/>
    </p:embeddedFont>
    <p:embeddedFont>
      <p:font typeface="Kanit" pitchFamily="34" charset="-122"/>
      <p:bold r:id="rId22"/>
    </p:embeddedFont>
    <p:embeddedFont>
      <p:font typeface="Kanit" pitchFamily="34" charset="-120"/>
      <p:bold r:id="rId23"/>
    </p:embeddedFont>
    <p:embeddedFont>
      <p:font typeface="Martel Sans Light" panose="00000400000000000000" pitchFamily="34" charset="0"/>
      <p:regular r:id="rId24"/>
    </p:embeddedFont>
    <p:embeddedFont>
      <p:font typeface="Martel Sans Light" panose="00000400000000000000" pitchFamily="34" charset="-122"/>
      <p:regular r:id="rId25"/>
    </p:embeddedFont>
    <p:embeddedFont>
      <p:font typeface="Martel Sans Light" panose="00000400000000000000" pitchFamily="34" charset="-120"/>
      <p:regular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  <p:embeddedFont>
      <p:font typeface="Segoe Script" panose="030B0504020000000003" charset="0"/>
      <p:regular r:id="rId31"/>
      <p:bold r:id="rId32"/>
    </p:embeddedFont>
    <p:embeddedFont>
      <p:font typeface="Andalus" panose="020206030504050203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 showGuides="1">
      <p:cViewPr>
        <p:scale>
          <a:sx n="63" d="100"/>
          <a:sy n="63" d="100"/>
        </p:scale>
        <p:origin x="-264" y="26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3" Type="http://schemas.openxmlformats.org/officeDocument/2006/relationships/font" Target="fonts/font13.fntdata"/><Relationship Id="rId32" Type="http://schemas.openxmlformats.org/officeDocument/2006/relationships/font" Target="fonts/font12.fntdata"/><Relationship Id="rId31" Type="http://schemas.openxmlformats.org/officeDocument/2006/relationships/font" Target="fonts/font11.fntdata"/><Relationship Id="rId30" Type="http://schemas.openxmlformats.org/officeDocument/2006/relationships/font" Target="fonts/font10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80C63-E033-47DE-8D33-DEAFD62A6AA7}" type="datetimeFigureOut">
              <a:rPr lang="en-IN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FE9C4-9C19-4972-B016-6779A375B48B}" type="slidenum">
              <a:rPr lang="en-IN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53684"/>
            <a:ext cx="7468553" cy="19431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Bus Ticket Reservation System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4155757"/>
            <a:ext cx="7468553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92785" y="4494530"/>
            <a:ext cx="7613650" cy="15995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800" b="1" dirty="0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BY</a:t>
            </a:r>
            <a:endParaRPr lang="en-US" sz="2800" b="1" dirty="0">
              <a:solidFill>
                <a:srgbClr val="D9E1FF"/>
              </a:solidFill>
              <a:latin typeface="Martel Sans Bold" pitchFamily="34" charset="0"/>
              <a:ea typeface="Martel Sans Bold" pitchFamily="34" charset="-122"/>
              <a:cs typeface="Martel Sans Bold" pitchFamily="34" charset="-120"/>
            </a:endParaRPr>
          </a:p>
          <a:p>
            <a:pPr marL="0" indent="0" algn="l">
              <a:lnSpc>
                <a:spcPts val="3250"/>
              </a:lnSpc>
              <a:buNone/>
            </a:pPr>
            <a:r>
              <a:rPr lang="en-US" sz="2800" b="1" dirty="0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 </a:t>
            </a:r>
            <a:r>
              <a:rPr lang="en-US" sz="2800" b="1" dirty="0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S</a:t>
            </a:r>
            <a:r>
              <a:rPr lang="en-US" sz="2800" b="1" dirty="0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anjay </a:t>
            </a:r>
            <a:r>
              <a:rPr lang="en-US" sz="2800" b="1" dirty="0" err="1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kishore</a:t>
            </a:r>
            <a:r>
              <a:rPr lang="en-US" sz="2800" b="1" dirty="0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 T   -  231801152</a:t>
            </a:r>
            <a:endParaRPr lang="en-US" sz="2800" b="1" dirty="0">
              <a:solidFill>
                <a:srgbClr val="D9E1FF"/>
              </a:solidFill>
              <a:latin typeface="Martel Sans Bold" pitchFamily="34" charset="0"/>
              <a:ea typeface="Martel Sans Bold" pitchFamily="34" charset="-122"/>
              <a:cs typeface="Martel Sans Bold" pitchFamily="34" charset="-120"/>
            </a:endParaRPr>
          </a:p>
          <a:p>
            <a:pPr marL="0" indent="0" algn="l">
              <a:lnSpc>
                <a:spcPts val="3250"/>
              </a:lnSpc>
              <a:buNone/>
            </a:pPr>
            <a:r>
              <a:rPr lang="en-US" sz="2800" b="1" dirty="0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Sanjay N             -  231801149</a:t>
            </a:r>
            <a:endParaRPr lang="en-US" sz="2800" b="1" dirty="0">
              <a:solidFill>
                <a:srgbClr val="D9E1FF"/>
              </a:solidFill>
              <a:latin typeface="Martel Sans Bold" pitchFamily="34" charset="0"/>
              <a:ea typeface="Martel Sans Bold" pitchFamily="34" charset="-122"/>
              <a:cs typeface="Martel Sans Bold" pitchFamily="34" charset="-120"/>
            </a:endParaRPr>
          </a:p>
          <a:p>
            <a:pPr marL="0" indent="0" algn="l">
              <a:lnSpc>
                <a:spcPts val="3250"/>
              </a:lnSpc>
              <a:buNone/>
            </a:pPr>
            <a:r>
              <a:rPr lang="en-US" sz="2800" b="1" dirty="0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Ramesh M           -  231801134</a:t>
            </a:r>
            <a:endParaRPr lang="en-US" sz="2800" b="1" dirty="0">
              <a:solidFill>
                <a:srgbClr val="D9E1FF"/>
              </a:solidFill>
              <a:latin typeface="Martel Sans Bold" pitchFamily="34" charset="0"/>
              <a:ea typeface="Martel Sans Bold" pitchFamily="34" charset="-122"/>
              <a:cs typeface="Martel Sans Bold" pitchFamily="34" charset="-120"/>
            </a:endParaRPr>
          </a:p>
          <a:p>
            <a:pPr marL="0" indent="0" algn="l">
              <a:lnSpc>
                <a:spcPts val="3250"/>
              </a:lnSpc>
              <a:buNone/>
            </a:pPr>
            <a:endParaRPr lang="en-US" sz="2350" b="1" dirty="0">
              <a:solidFill>
                <a:srgbClr val="D9E1FF"/>
              </a:solidFill>
              <a:latin typeface="Martel Sans Bold" pitchFamily="34" charset="0"/>
              <a:ea typeface="Martel Sans Bold" pitchFamily="34" charset="-122"/>
              <a:cs typeface="Martel Sans Bold" pitchFamily="34" charset="-120"/>
            </a:endParaRPr>
          </a:p>
          <a:p>
            <a:pPr marL="0" indent="0" algn="l">
              <a:lnSpc>
                <a:spcPts val="3250"/>
              </a:lnSpc>
              <a:buNone/>
            </a:pPr>
            <a:endParaRPr lang="en-US" sz="2350" b="1" dirty="0">
              <a:solidFill>
                <a:srgbClr val="D9E1FF"/>
              </a:solidFill>
              <a:latin typeface="Martel Sans Bold" pitchFamily="34" charset="0"/>
              <a:ea typeface="Martel Sans Bold" pitchFamily="34" charset="-122"/>
              <a:cs typeface="Martel Sans Bold" pitchFamily="34" charset="-120"/>
            </a:endParaRPr>
          </a:p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093" y="1274207"/>
            <a:ext cx="6927890" cy="621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Modules with Description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40093" y="2213253"/>
            <a:ext cx="7663815" cy="4742021"/>
          </a:xfrm>
          <a:prstGeom prst="roundRect">
            <a:avLst>
              <a:gd name="adj" fmla="val 6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7712" y="2220873"/>
            <a:ext cx="7648575" cy="94535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959167" y="2355294"/>
            <a:ext cx="3397568" cy="3382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 Management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87265" y="2355294"/>
            <a:ext cx="3397568" cy="676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Handles user registration, login, and account management.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7712" y="3166229"/>
            <a:ext cx="7648575" cy="945356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9" name="Text 6"/>
          <p:cNvSpPr/>
          <p:nvPr/>
        </p:nvSpPr>
        <p:spPr>
          <a:xfrm>
            <a:off x="959167" y="3300651"/>
            <a:ext cx="3397568" cy="3382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Route Management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787265" y="3300651"/>
            <a:ext cx="3397568" cy="676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Manages bus routes, schedules, and availability information.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47712" y="4111585"/>
            <a:ext cx="7648575" cy="94535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2" name="Text 9"/>
          <p:cNvSpPr/>
          <p:nvPr/>
        </p:nvSpPr>
        <p:spPr>
          <a:xfrm>
            <a:off x="959167" y="4246007"/>
            <a:ext cx="3397568" cy="3382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Booking Management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787265" y="4246007"/>
            <a:ext cx="3397568" cy="676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Processes ticket bookings, seat selection, and payment processing.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47712" y="5056942"/>
            <a:ext cx="7648575" cy="945356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5" name="Text 12"/>
          <p:cNvSpPr/>
          <p:nvPr/>
        </p:nvSpPr>
        <p:spPr>
          <a:xfrm>
            <a:off x="959167" y="5191363"/>
            <a:ext cx="3397568" cy="3382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Reporting and Analytics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4787265" y="5191363"/>
            <a:ext cx="3397568" cy="676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Generates reports and insights on system usage and performance.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747712" y="6002298"/>
            <a:ext cx="7648575" cy="94535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8" name="Text 15"/>
          <p:cNvSpPr/>
          <p:nvPr/>
        </p:nvSpPr>
        <p:spPr>
          <a:xfrm>
            <a:off x="959167" y="6136719"/>
            <a:ext cx="3397568" cy="3382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 Support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4787265" y="6136719"/>
            <a:ext cx="3397568" cy="676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Provides online support and assistance to users.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90995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Sample Outputs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304800" y="5293995"/>
            <a:ext cx="3348990" cy="351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/>
              <a:t>l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Segoe Script" panose="030B0504020000000003" charset="0"/>
                <a:cs typeface="Segoe Script" panose="030B0504020000000003" charset="0"/>
              </a:rPr>
              <a:t>LOGIN PAGE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Segoe Script" panose="030B0504020000000003" charset="0"/>
              <a:cs typeface="Segoe Script" panose="030B0504020000000003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5789414"/>
            <a:ext cx="4078962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5275659" y="5293876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Seating chart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789414"/>
            <a:ext cx="4078962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Interactive chart allowing users to choose their preferred seats during the booking process.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9713595" y="5293995"/>
            <a:ext cx="3393400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   Booking Confirmation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057130" y="5789295"/>
            <a:ext cx="4224655" cy="1149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Email containing confirmation                         booking, including important trip details.</a:t>
            </a:r>
            <a:endParaRPr lang="en-US" sz="1850" dirty="0"/>
          </a:p>
        </p:txBody>
      </p:sp>
      <p:sp>
        <p:nvSpPr>
          <p:cNvPr id="12" name="Text Box 11"/>
          <p:cNvSpPr txBox="1"/>
          <p:nvPr/>
        </p:nvSpPr>
        <p:spPr>
          <a:xfrm>
            <a:off x="459105" y="2407920"/>
            <a:ext cx="4201795" cy="2587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610" y="2480945"/>
            <a:ext cx="4502150" cy="256032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5313680" y="2480945"/>
            <a:ext cx="4015740" cy="2560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945" y="2479675"/>
            <a:ext cx="4374515" cy="267081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10005695" y="2458085"/>
            <a:ext cx="4278630" cy="2696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645" y="2459355"/>
            <a:ext cx="4175125" cy="2691130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276860" y="5819775"/>
            <a:ext cx="4713605" cy="1385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>
                <a:solidFill>
                  <a:schemeClr val="accent1">
                    <a:lumMod val="40000"/>
                    <a:lumOff val="60000"/>
                  </a:schemeClr>
                </a:solidFill>
                <a:latin typeface="Andalus" panose="02020603050405020304" charset="0"/>
                <a:cs typeface="Andalus" panose="02020603050405020304" charset="0"/>
              </a:rPr>
              <a:t>The login feature of the Bus Ticket Reservation System securely authenticates users, allowing them access to booking and managing their tickets.</a:t>
            </a:r>
            <a:endParaRPr lang="en-US" sz="2000">
              <a:solidFill>
                <a:schemeClr val="accent1">
                  <a:lumMod val="40000"/>
                  <a:lumOff val="60000"/>
                </a:schemeClr>
              </a:solidFill>
              <a:latin typeface="Andalus" panose="02020603050405020304" charset="0"/>
              <a:cs typeface="Andalus" panose="02020603050405020304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12828270" y="7764780"/>
            <a:ext cx="1743710" cy="3302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390" y="690443"/>
            <a:ext cx="7166134" cy="5730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 and Future Work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390" y="1555671"/>
            <a:ext cx="487085" cy="4870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8390" y="2237542"/>
            <a:ext cx="2920722" cy="2864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User-Centric Approach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168390" y="2640806"/>
            <a:ext cx="7780020" cy="3118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proposed system aims to deliver a user-friendly and efficient experience for travelers.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390" y="3537109"/>
            <a:ext cx="487085" cy="4870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8390" y="4218980"/>
            <a:ext cx="3865721" cy="2864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Integration with Other Services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168390" y="4622244"/>
            <a:ext cx="7780020" cy="6236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Future development could include integration with other travel services, such as hotel bookings and flight reservations.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390" y="5830372"/>
            <a:ext cx="487085" cy="4870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8390" y="6512243"/>
            <a:ext cx="4099203" cy="2864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Analytics and Optimization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168390" y="6915507"/>
            <a:ext cx="7780020" cy="6236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Analyzing user data and feedback will help improve the system's functionality and optimize service offerings.</a:t>
            </a:r>
            <a:endParaRPr lang="en-US" sz="1500" dirty="0"/>
          </a:p>
        </p:txBody>
      </p:sp>
      <p:sp>
        <p:nvSpPr>
          <p:cNvPr id="13" name="Text Box 12"/>
          <p:cNvSpPr txBox="1"/>
          <p:nvPr/>
        </p:nvSpPr>
        <p:spPr>
          <a:xfrm>
            <a:off x="12835890" y="7752080"/>
            <a:ext cx="1781175" cy="3683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96240" y="212090"/>
            <a:ext cx="5095875" cy="908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5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REFERENCES</a:t>
            </a:r>
            <a:endParaRPr lang="en-US" sz="5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09270" y="1190625"/>
            <a:ext cx="13811250" cy="6577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1.Brown, S., &amp; Smith, J. (2021). Web Development with Node and Express. O'Reilly Media.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2.Bank, D., &amp; Grisham, T. (2020). Mastering MongoDB: Building Modern Database Applications. Packt Publishing.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3.Adams, B. (2019). Node.js Design Patterns. Packt Publishing.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4.Petrichenko, S., &amp; Beighley, L. (2018). HTML and CSS: Design and Build Websites. Wiley.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5.Powell, J., &amp; Chen, J. (2020). Modern Full-Stack Development: Using React, Node, Express, and MongoDB. Apress.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6.Express Documentation. (n.d.). Retrieved from https://expressjs.com/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7.MongoDB Documentation. (n.d.). Retrieved from https://www.mongodb.com/docs/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8.HTML and CSS Documentation. (n.d.). Retrieved from https://developer.mozilla.org/en-US/docs/Web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9.Passport.js Documentation. (n.d.). Retrieved from https://www.passportjs.org/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10.Stripe API Documentation. (n.d.). Retrieved from https://stripe.com/docs/api</a:t>
            </a:r>
            <a:endParaRPr 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2865735" y="7768590"/>
            <a:ext cx="1694180" cy="40957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83788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11597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</p:spPr>
      </p:sp>
      <p:sp>
        <p:nvSpPr>
          <p:cNvPr id="5" name="Text 2"/>
          <p:cNvSpPr/>
          <p:nvPr/>
        </p:nvSpPr>
        <p:spPr>
          <a:xfrm>
            <a:off x="6539389" y="2216229"/>
            <a:ext cx="107871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115979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Outdated Systems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2611517"/>
            <a:ext cx="2836783" cy="22981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Many existing bus reservation systems are outdated and difficult to navigate, leading to frustration for customers.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11597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</p:spPr>
      </p:sp>
      <p:sp>
        <p:nvSpPr>
          <p:cNvPr id="9" name="Text 6"/>
          <p:cNvSpPr/>
          <p:nvPr/>
        </p:nvSpPr>
        <p:spPr>
          <a:xfrm>
            <a:off x="10361295" y="2216229"/>
            <a:ext cx="172045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2115979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Limited Functionality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2611517"/>
            <a:ext cx="2836783" cy="26811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Current systems often lack advanced features such as real-time seat availability, flexible payment options, and comprehensive trip planning.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80120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</p:spPr>
      </p:sp>
      <p:sp>
        <p:nvSpPr>
          <p:cNvPr id="13" name="Text 10"/>
          <p:cNvSpPr/>
          <p:nvPr/>
        </p:nvSpPr>
        <p:spPr>
          <a:xfrm>
            <a:off x="6505694" y="5901452"/>
            <a:ext cx="175379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801201"/>
            <a:ext cx="2963347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Inefficient Management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296739"/>
            <a:ext cx="6690717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Bus companies struggle to efficiently manage bookings, schedules, and passenger data, leading to operational challenges.</a:t>
            </a:r>
            <a:endParaRPr lang="en-US" sz="1850" dirty="0"/>
          </a:p>
        </p:txBody>
      </p:sp>
      <p:sp>
        <p:nvSpPr>
          <p:cNvPr id="16" name="Text Box 15"/>
          <p:cNvSpPr txBox="1"/>
          <p:nvPr/>
        </p:nvSpPr>
        <p:spPr>
          <a:xfrm>
            <a:off x="12828905" y="7776210"/>
            <a:ext cx="1680845" cy="34417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7829" y="3171587"/>
            <a:ext cx="4893588" cy="6116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Objective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27829" y="4095155"/>
            <a:ext cx="6483429" cy="1844635"/>
          </a:xfrm>
          <a:prstGeom prst="roundRect">
            <a:avLst>
              <a:gd name="adj" fmla="val 1691"/>
            </a:avLst>
          </a:prstGeom>
          <a:solidFill>
            <a:srgbClr val="2F2B54"/>
          </a:solidFill>
        </p:spPr>
      </p:sp>
      <p:sp>
        <p:nvSpPr>
          <p:cNvPr id="5" name="Text 2"/>
          <p:cNvSpPr/>
          <p:nvPr/>
        </p:nvSpPr>
        <p:spPr>
          <a:xfrm>
            <a:off x="935712" y="4303038"/>
            <a:ext cx="2446734" cy="3057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Seamless Booking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35712" y="4733568"/>
            <a:ext cx="6067663" cy="6655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Provide a user-friendly and intuitive booking process, allowing customers to easily search, select, and purchase bus tickets.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9142" y="4095155"/>
            <a:ext cx="6483429" cy="1844635"/>
          </a:xfrm>
          <a:prstGeom prst="roundRect">
            <a:avLst>
              <a:gd name="adj" fmla="val 1691"/>
            </a:avLst>
          </a:prstGeom>
          <a:solidFill>
            <a:srgbClr val="2F2B54"/>
          </a:solidFill>
        </p:spPr>
      </p:sp>
      <p:sp>
        <p:nvSpPr>
          <p:cNvPr id="8" name="Text 5"/>
          <p:cNvSpPr/>
          <p:nvPr/>
        </p:nvSpPr>
        <p:spPr>
          <a:xfrm>
            <a:off x="7627025" y="4303038"/>
            <a:ext cx="2446734" cy="3057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Real-time Information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27025" y="4733568"/>
            <a:ext cx="6067663" cy="9983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Offer up-to-date information on bus schedules, seat availability, and trip details to help customers make informed decisions.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7829" y="6147673"/>
            <a:ext cx="6483429" cy="1511856"/>
          </a:xfrm>
          <a:prstGeom prst="roundRect">
            <a:avLst>
              <a:gd name="adj" fmla="val 2064"/>
            </a:avLst>
          </a:prstGeom>
          <a:solidFill>
            <a:srgbClr val="2F2B54"/>
          </a:solidFill>
        </p:spPr>
      </p:sp>
      <p:sp>
        <p:nvSpPr>
          <p:cNvPr id="11" name="Text 8"/>
          <p:cNvSpPr/>
          <p:nvPr/>
        </p:nvSpPr>
        <p:spPr>
          <a:xfrm>
            <a:off x="935712" y="6355556"/>
            <a:ext cx="2446734" cy="3057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Efficient Management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35712" y="6786086"/>
            <a:ext cx="6067663" cy="6655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Equip bus companies with a comprehensive system to manage bookings, passenger data, and operational logistics.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9142" y="6147673"/>
            <a:ext cx="6483429" cy="1511856"/>
          </a:xfrm>
          <a:prstGeom prst="roundRect">
            <a:avLst>
              <a:gd name="adj" fmla="val 2064"/>
            </a:avLst>
          </a:prstGeom>
          <a:solidFill>
            <a:srgbClr val="2F2B54"/>
          </a:solidFill>
        </p:spPr>
      </p:sp>
      <p:sp>
        <p:nvSpPr>
          <p:cNvPr id="14" name="Text 11"/>
          <p:cNvSpPr/>
          <p:nvPr/>
        </p:nvSpPr>
        <p:spPr>
          <a:xfrm>
            <a:off x="7627025" y="6355556"/>
            <a:ext cx="3452098" cy="3057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Enhanced Customer Experience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627025" y="6786086"/>
            <a:ext cx="6067663" cy="6655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Deliver a positive and memorable experience for bus passengers, fostering customer loyalty and satisfaction.</a:t>
            </a:r>
            <a:endParaRPr lang="en-US" sz="1600" dirty="0"/>
          </a:p>
        </p:txBody>
      </p:sp>
      <p:pic>
        <p:nvPicPr>
          <p:cNvPr id="1030" name="Picture 6" descr="Reinvent The Bus Ticket Booking System To Accommodate The Demands Of  Tech-Philic Passenger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62" y="565287"/>
            <a:ext cx="14648661" cy="260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12881610" y="7789545"/>
            <a:ext cx="1748790" cy="3683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4630400" cy="8229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9134" y="264636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Existing System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13497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804761"/>
            <a:ext cx="3928586" cy="1915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357813" y="3804761"/>
            <a:ext cx="3928586" cy="1915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213497"/>
            <a:ext cx="2963347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3804761"/>
            <a:ext cx="3928586" cy="22981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1" name="Text Box 10"/>
          <p:cNvSpPr txBox="1"/>
          <p:nvPr/>
        </p:nvSpPr>
        <p:spPr>
          <a:xfrm>
            <a:off x="810895" y="1308735"/>
            <a:ext cx="13150215" cy="6404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600">
                <a:solidFill>
                  <a:schemeClr val="bg1"/>
                </a:solidFill>
              </a:rPr>
              <a:t>An existing bus ticket reservation system is a digital platform that enables passengers to book tickets online, select seats, and make secure payments. It allows bus operators to manage schedules and track sales in real-time. Notable examples include RedBus in India and Greyhound in the USA.</a:t>
            </a:r>
            <a:endParaRPr lang="en-US" sz="3600">
              <a:solidFill>
                <a:schemeClr val="bg1"/>
              </a:solidFill>
            </a:endParaRP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>
                <a:solidFill>
                  <a:schemeClr val="bg1"/>
                </a:solidFill>
              </a:rPr>
              <a:t>Problems in existing system</a:t>
            </a:r>
            <a:endParaRPr lang="en-US" sz="360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</a:rPr>
              <a:t>Inconsistent  Data</a:t>
            </a:r>
            <a:endParaRPr lang="en-US" sz="360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</a:rPr>
              <a:t>Profile management issues.</a:t>
            </a:r>
            <a:endParaRPr lang="en-US" sz="360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3600">
                <a:solidFill>
                  <a:schemeClr val="bg1"/>
                </a:solidFill>
              </a:rPr>
              <a:t>      Information about bus avaliability,schedules and price are not</a:t>
            </a:r>
            <a:endParaRPr lang="en-US" sz="360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3600">
                <a:solidFill>
                  <a:schemeClr val="bg1"/>
                </a:solidFill>
              </a:rPr>
              <a:t>      upto date.          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2840970" y="7763510"/>
            <a:ext cx="1693545" cy="36893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4593" y="626150"/>
            <a:ext cx="5231725" cy="6538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Proposed System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593" y="1613535"/>
            <a:ext cx="555784" cy="5557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4593" y="2391608"/>
            <a:ext cx="2615803" cy="3269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Online Booking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64593" y="2851904"/>
            <a:ext cx="3627001" cy="14230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Customers can easily search, select, and book bus tickets through a user-friendly web application.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088" y="1613535"/>
            <a:ext cx="555784" cy="5557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5088" y="2391608"/>
            <a:ext cx="2615803" cy="3269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166350" y="2207260"/>
            <a:ext cx="3686175" cy="27635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chemeClr val="bg1"/>
                </a:solidFill>
              </a:rPr>
              <a:t>Contactless Ticketing:</a:t>
            </a:r>
            <a:endParaRPr lang="en-US" sz="2400" b="1" dirty="0">
              <a:solidFill>
                <a:schemeClr val="bg1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endParaRPr lang="en-US" sz="1750" dirty="0">
              <a:solidFill>
                <a:schemeClr val="bg1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chemeClr val="bg1"/>
                </a:solidFill>
              </a:rPr>
              <a:t>Description: QR codes or NFC for boarding to minimize physical contact.</a:t>
            </a:r>
            <a:endParaRPr lang="en-US" sz="1750" dirty="0">
              <a:solidFill>
                <a:schemeClr val="bg1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chemeClr val="bg1"/>
                </a:solidFill>
              </a:rPr>
              <a:t>Benefits: Enhances safety and speeds up the boarding process.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593" y="4941927"/>
            <a:ext cx="555784" cy="5557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64593" y="5720001"/>
            <a:ext cx="2615803" cy="3269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Analytics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64593" y="6180296"/>
            <a:ext cx="3627001" cy="14230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anose="00000400000000000000" pitchFamily="34" charset="0"/>
                <a:ea typeface="Martel Sans Light" panose="00000400000000000000" pitchFamily="34" charset="-122"/>
                <a:cs typeface="Martel Sans Light" panose="00000400000000000000" pitchFamily="34" charset="-120"/>
              </a:rPr>
              <a:t>Bus companies can leverage comprehensive data analytics and reporting tools for improved operational decision-making.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5088" y="4941927"/>
            <a:ext cx="555784" cy="55578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25088" y="6180296"/>
            <a:ext cx="3627120" cy="14230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6" name="Text Box 15"/>
          <p:cNvSpPr txBox="1"/>
          <p:nvPr/>
        </p:nvSpPr>
        <p:spPr>
          <a:xfrm>
            <a:off x="10669905" y="5490845"/>
            <a:ext cx="3743960" cy="2219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 b="1">
                <a:solidFill>
                  <a:schemeClr val="bg1"/>
                </a:solidFill>
              </a:rPr>
              <a:t>Dynamic Pricing Models:</a:t>
            </a:r>
            <a:endParaRPr lang="en-US" sz="2400" b="1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Features: Algorithms to adjust prices based on demand, time of booking, and occupancy rates.Benefits: Maximizes revenue for companies and offers competitive pricing for customers.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2840970" y="7789545"/>
            <a:ext cx="1790065" cy="3683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3523" y="793075"/>
            <a:ext cx="7549753" cy="13396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Disadvantages of Existing System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83523" y="2730579"/>
            <a:ext cx="512445" cy="512445"/>
          </a:xfrm>
          <a:prstGeom prst="roundRect">
            <a:avLst>
              <a:gd name="adj" fmla="val 6667"/>
            </a:avLst>
          </a:prstGeom>
          <a:solidFill>
            <a:srgbClr val="2B2952"/>
          </a:solidFill>
        </p:spPr>
      </p:sp>
      <p:sp>
        <p:nvSpPr>
          <p:cNvPr id="5" name="Text 2"/>
          <p:cNvSpPr/>
          <p:nvPr/>
        </p:nvSpPr>
        <p:spPr>
          <a:xfrm>
            <a:off x="6477000" y="2825948"/>
            <a:ext cx="125373" cy="321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7023735" y="2730579"/>
            <a:ext cx="2781776" cy="3349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Limited Availability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023735" y="3202067"/>
            <a:ext cx="2920841" cy="10929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Existing systems often have limited availability, especially during peak travel seasons.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2343" y="2730579"/>
            <a:ext cx="512445" cy="512445"/>
          </a:xfrm>
          <a:prstGeom prst="roundRect">
            <a:avLst>
              <a:gd name="adj" fmla="val 6667"/>
            </a:avLst>
          </a:prstGeom>
          <a:solidFill>
            <a:srgbClr val="2B2952"/>
          </a:solidFill>
        </p:spPr>
      </p:sp>
      <p:sp>
        <p:nvSpPr>
          <p:cNvPr id="9" name="Text 6"/>
          <p:cNvSpPr/>
          <p:nvPr/>
        </p:nvSpPr>
        <p:spPr>
          <a:xfrm>
            <a:off x="10328196" y="2825948"/>
            <a:ext cx="200620" cy="321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0912554" y="2730579"/>
            <a:ext cx="2763560" cy="3349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Complex Interface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912554" y="3202067"/>
            <a:ext cx="2920841" cy="14573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Many systems have complex interfaces that can be difficult to navigate and use.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3523" y="5143381"/>
            <a:ext cx="512445" cy="512445"/>
          </a:xfrm>
          <a:prstGeom prst="roundRect">
            <a:avLst>
              <a:gd name="adj" fmla="val 6667"/>
            </a:avLst>
          </a:prstGeom>
          <a:solidFill>
            <a:srgbClr val="2B2952"/>
          </a:solidFill>
        </p:spPr>
      </p:sp>
      <p:sp>
        <p:nvSpPr>
          <p:cNvPr id="13" name="Text 10"/>
          <p:cNvSpPr/>
          <p:nvPr/>
        </p:nvSpPr>
        <p:spPr>
          <a:xfrm>
            <a:off x="6436638" y="5238750"/>
            <a:ext cx="206097" cy="321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7023735" y="5143381"/>
            <a:ext cx="2679740" cy="3349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Lack of Flexibility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023735" y="5614868"/>
            <a:ext cx="2920841" cy="1821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Existing systems often lack the flexibility to accommodate different travel needs and preferences.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2343" y="5143381"/>
            <a:ext cx="512445" cy="512445"/>
          </a:xfrm>
          <a:prstGeom prst="roundRect">
            <a:avLst>
              <a:gd name="adj" fmla="val 6667"/>
            </a:avLst>
          </a:prstGeom>
          <a:solidFill>
            <a:srgbClr val="2B2952"/>
          </a:solidFill>
        </p:spPr>
      </p:sp>
      <p:sp>
        <p:nvSpPr>
          <p:cNvPr id="17" name="Text 14"/>
          <p:cNvSpPr/>
          <p:nvPr/>
        </p:nvSpPr>
        <p:spPr>
          <a:xfrm>
            <a:off x="10314265" y="5238750"/>
            <a:ext cx="228600" cy="321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0912554" y="5143381"/>
            <a:ext cx="2920841" cy="6698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Poor Customer Support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0912554" y="5949791"/>
            <a:ext cx="2920841" cy="14573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 service can be slow and unreliable, leading to frustration and dissatisfaction.</a:t>
            </a:r>
            <a:endParaRPr lang="en-US" sz="1750" dirty="0"/>
          </a:p>
        </p:txBody>
      </p:sp>
      <p:sp>
        <p:nvSpPr>
          <p:cNvPr id="20" name="Text Box 19"/>
          <p:cNvSpPr txBox="1"/>
          <p:nvPr/>
        </p:nvSpPr>
        <p:spPr>
          <a:xfrm>
            <a:off x="12865735" y="7764145"/>
            <a:ext cx="1731645" cy="35623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10070544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Advantages of Proposed System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3286363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Increased Availability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3928586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system offers a wider range of bus routes and schedules, making it easier for users to find the perfect trip.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596521"/>
            <a:ext cx="3572708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87785"/>
            <a:ext cx="3928586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intuitive and user-friendly interface makes the system easy to use for everyone, regardless of technical experience.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596521"/>
            <a:ext cx="3137297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Enhanced Flexibility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187785"/>
            <a:ext cx="3928586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Users can customize their travel plans by choosing seats, adding baggage options, and selecting additional services.</a:t>
            </a:r>
            <a:endParaRPr lang="en-US" sz="1850" dirty="0"/>
          </a:p>
        </p:txBody>
      </p:sp>
      <p:sp>
        <p:nvSpPr>
          <p:cNvPr id="9" name="Text Box 8"/>
          <p:cNvSpPr txBox="1"/>
          <p:nvPr/>
        </p:nvSpPr>
        <p:spPr>
          <a:xfrm>
            <a:off x="12891135" y="7776845"/>
            <a:ext cx="1656080" cy="36893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024" y="448866"/>
            <a:ext cx="4557355" cy="4798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Architecture Diagram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1631394" y="1418034"/>
            <a:ext cx="1919407" cy="2399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500" dirty="0"/>
          </a:p>
        </p:txBody>
      </p:sp>
      <p:sp>
        <p:nvSpPr>
          <p:cNvPr id="18" name="Text Box 17"/>
          <p:cNvSpPr txBox="1"/>
          <p:nvPr/>
        </p:nvSpPr>
        <p:spPr>
          <a:xfrm>
            <a:off x="421005" y="1140460"/>
            <a:ext cx="4707255" cy="60509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530" y="1156335"/>
            <a:ext cx="13638530" cy="644461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 Box 19"/>
          <p:cNvSpPr txBox="1"/>
          <p:nvPr/>
        </p:nvSpPr>
        <p:spPr>
          <a:xfrm>
            <a:off x="12865735" y="7789545"/>
            <a:ext cx="1718945" cy="3683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5258</Words>
  <Application>WPS Presentation</Application>
  <PresentationFormat>Custom</PresentationFormat>
  <Paragraphs>182</Paragraphs>
  <Slides>13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54" baseType="lpstr">
      <vt:lpstr>Arial</vt:lpstr>
      <vt:lpstr>SimSun</vt:lpstr>
      <vt:lpstr>Wingdings</vt:lpstr>
      <vt:lpstr>Kanit</vt:lpstr>
      <vt:lpstr>Kanit</vt:lpstr>
      <vt:lpstr>Kanit</vt:lpstr>
      <vt:lpstr>Martel Sans Bold</vt:lpstr>
      <vt:lpstr>Segoe Print</vt:lpstr>
      <vt:lpstr>Martel Sans Bold</vt:lpstr>
      <vt:lpstr>Martel Sans Bold</vt:lpstr>
      <vt:lpstr>Martel Sans Light</vt:lpstr>
      <vt:lpstr>Martel Sans Light</vt:lpstr>
      <vt:lpstr>Martel Sans Light</vt:lpstr>
      <vt:lpstr>Syne Bold</vt:lpstr>
      <vt:lpstr>Syne Bold</vt:lpstr>
      <vt:lpstr>Syne Bold</vt:lpstr>
      <vt:lpstr>Arimo</vt:lpstr>
      <vt:lpstr>Arimo</vt:lpstr>
      <vt:lpstr>Arimo</vt:lpstr>
      <vt:lpstr>Calibri</vt:lpstr>
      <vt:lpstr>Microsoft YaHei</vt:lpstr>
      <vt:lpstr>Arial Unicode MS</vt:lpstr>
      <vt:lpstr>MingLiU-ExtB</vt:lpstr>
      <vt:lpstr>MV Boli</vt:lpstr>
      <vt:lpstr>Palatino Linotype</vt:lpstr>
      <vt:lpstr>Times New Roman</vt:lpstr>
      <vt:lpstr>Segoe UI Historic</vt:lpstr>
      <vt:lpstr>PMingLiU-ExtB</vt:lpstr>
      <vt:lpstr>Sakkal Majalla</vt:lpstr>
      <vt:lpstr>Segoe UI Black</vt:lpstr>
      <vt:lpstr>Segoe UI</vt:lpstr>
      <vt:lpstr>Segoe Script</vt:lpstr>
      <vt:lpstr>Calibri Light</vt:lpstr>
      <vt:lpstr>Arabic Typesetting</vt:lpstr>
      <vt:lpstr>Arial Black</vt:lpstr>
      <vt:lpstr>Bahnschrift</vt:lpstr>
      <vt:lpstr>Bahnschrift Condensed</vt:lpstr>
      <vt:lpstr>Aldhabi</vt:lpstr>
      <vt:lpstr>Andalus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Ramesh Muthuraman</cp:lastModifiedBy>
  <cp:revision>7</cp:revision>
  <dcterms:created xsi:type="dcterms:W3CDTF">2024-10-08T07:26:00Z</dcterms:created>
  <dcterms:modified xsi:type="dcterms:W3CDTF">2024-11-10T08:09:21Z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FD0D912EC9AC44C1B81A82FA28642D64_12</vt:lpwstr>
  </property>
  <property fmtid="{D5CDD505-2E9C-101B-9397-08002B2CF9AE}" pid="3" name="KSOProductBuildVer">
    <vt:lpwstr>1033-12.2.0.18607</vt:lpwstr>
  </property>
</Properties>
</file>